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9855200" cy="20104100"/>
  <p:notesSz cx="9855200" cy="201041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39140" y="6232271"/>
            <a:ext cx="8376920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478280" y="11258296"/>
            <a:ext cx="6898640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492760" y="4623943"/>
            <a:ext cx="428701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5075428" y="4623943"/>
            <a:ext cx="428701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107240" y="468219"/>
            <a:ext cx="0" cy="19156680"/>
          </a:xfrm>
          <a:custGeom>
            <a:avLst/>
            <a:gdLst/>
            <a:ahLst/>
            <a:cxnLst/>
            <a:rect l="l" t="t" r="r" b="b"/>
            <a:pathLst>
              <a:path w="0" h="19156680">
                <a:moveTo>
                  <a:pt x="0" y="0"/>
                </a:moveTo>
                <a:lnTo>
                  <a:pt x="0" y="19156591"/>
                </a:lnTo>
              </a:path>
            </a:pathLst>
          </a:custGeom>
          <a:ln w="17383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g object 17"/>
          <p:cNvSpPr/>
          <p:nvPr/>
        </p:nvSpPr>
        <p:spPr>
          <a:xfrm>
            <a:off x="365468" y="19799757"/>
            <a:ext cx="9210675" cy="0"/>
          </a:xfrm>
          <a:custGeom>
            <a:avLst/>
            <a:gdLst/>
            <a:ahLst/>
            <a:cxnLst/>
            <a:rect l="l" t="t" r="r" b="b"/>
            <a:pathLst>
              <a:path w="9210675" h="0">
                <a:moveTo>
                  <a:pt x="0" y="0"/>
                </a:moveTo>
                <a:lnTo>
                  <a:pt x="9210084" y="0"/>
                </a:lnTo>
              </a:path>
            </a:pathLst>
          </a:custGeom>
          <a:ln w="17383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g object 18"/>
          <p:cNvSpPr/>
          <p:nvPr/>
        </p:nvSpPr>
        <p:spPr>
          <a:xfrm>
            <a:off x="9747704" y="380746"/>
            <a:ext cx="0" cy="19156680"/>
          </a:xfrm>
          <a:custGeom>
            <a:avLst/>
            <a:gdLst/>
            <a:ahLst/>
            <a:cxnLst/>
            <a:rect l="l" t="t" r="r" b="b"/>
            <a:pathLst>
              <a:path w="0" h="19156680">
                <a:moveTo>
                  <a:pt x="0" y="19156591"/>
                </a:moveTo>
                <a:lnTo>
                  <a:pt x="0" y="0"/>
                </a:lnTo>
              </a:path>
            </a:pathLst>
          </a:custGeom>
          <a:ln w="17383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g object 19"/>
          <p:cNvSpPr/>
          <p:nvPr/>
        </p:nvSpPr>
        <p:spPr>
          <a:xfrm>
            <a:off x="279393" y="205800"/>
            <a:ext cx="9210675" cy="0"/>
          </a:xfrm>
          <a:custGeom>
            <a:avLst/>
            <a:gdLst/>
            <a:ahLst/>
            <a:cxnLst/>
            <a:rect l="l" t="t" r="r" b="b"/>
            <a:pathLst>
              <a:path w="9210675" h="0">
                <a:moveTo>
                  <a:pt x="9210084" y="0"/>
                </a:moveTo>
                <a:lnTo>
                  <a:pt x="0" y="0"/>
                </a:lnTo>
              </a:path>
            </a:pathLst>
          </a:custGeom>
          <a:ln w="17383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g object 20"/>
          <p:cNvSpPr/>
          <p:nvPr/>
        </p:nvSpPr>
        <p:spPr>
          <a:xfrm>
            <a:off x="107240" y="19712285"/>
            <a:ext cx="86360" cy="87630"/>
          </a:xfrm>
          <a:custGeom>
            <a:avLst/>
            <a:gdLst/>
            <a:ahLst/>
            <a:cxnLst/>
            <a:rect l="l" t="t" r="r" b="b"/>
            <a:pathLst>
              <a:path w="86360" h="87630">
                <a:moveTo>
                  <a:pt x="0" y="0"/>
                </a:moveTo>
                <a:lnTo>
                  <a:pt x="0" y="87471"/>
                </a:lnTo>
                <a:lnTo>
                  <a:pt x="86077" y="87471"/>
                </a:lnTo>
              </a:path>
            </a:pathLst>
          </a:custGeom>
          <a:ln w="1738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g object 21"/>
          <p:cNvSpPr/>
          <p:nvPr/>
        </p:nvSpPr>
        <p:spPr>
          <a:xfrm>
            <a:off x="9661628" y="19712285"/>
            <a:ext cx="86360" cy="87630"/>
          </a:xfrm>
          <a:custGeom>
            <a:avLst/>
            <a:gdLst/>
            <a:ahLst/>
            <a:cxnLst/>
            <a:rect l="l" t="t" r="r" b="b"/>
            <a:pathLst>
              <a:path w="86359" h="87630">
                <a:moveTo>
                  <a:pt x="0" y="87471"/>
                </a:moveTo>
                <a:lnTo>
                  <a:pt x="86077" y="87471"/>
                </a:lnTo>
                <a:lnTo>
                  <a:pt x="86077" y="0"/>
                </a:lnTo>
              </a:path>
            </a:pathLst>
          </a:custGeom>
          <a:ln w="1738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g object 22"/>
          <p:cNvSpPr/>
          <p:nvPr/>
        </p:nvSpPr>
        <p:spPr>
          <a:xfrm>
            <a:off x="9661628" y="205801"/>
            <a:ext cx="86360" cy="87630"/>
          </a:xfrm>
          <a:custGeom>
            <a:avLst/>
            <a:gdLst/>
            <a:ahLst/>
            <a:cxnLst/>
            <a:rect l="l" t="t" r="r" b="b"/>
            <a:pathLst>
              <a:path w="86359" h="87629">
                <a:moveTo>
                  <a:pt x="86077" y="87471"/>
                </a:moveTo>
                <a:lnTo>
                  <a:pt x="86077" y="0"/>
                </a:lnTo>
                <a:lnTo>
                  <a:pt x="0" y="0"/>
                </a:lnTo>
              </a:path>
            </a:pathLst>
          </a:custGeom>
          <a:ln w="1738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g object 23"/>
          <p:cNvSpPr/>
          <p:nvPr/>
        </p:nvSpPr>
        <p:spPr>
          <a:xfrm>
            <a:off x="107240" y="205800"/>
            <a:ext cx="86360" cy="87630"/>
          </a:xfrm>
          <a:custGeom>
            <a:avLst/>
            <a:gdLst/>
            <a:ahLst/>
            <a:cxnLst/>
            <a:rect l="l" t="t" r="r" b="b"/>
            <a:pathLst>
              <a:path w="86360" h="87629">
                <a:moveTo>
                  <a:pt x="86077" y="0"/>
                </a:moveTo>
                <a:lnTo>
                  <a:pt x="0" y="0"/>
                </a:lnTo>
                <a:lnTo>
                  <a:pt x="0" y="87471"/>
                </a:lnTo>
              </a:path>
            </a:pathLst>
          </a:custGeom>
          <a:ln w="1738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g object 24"/>
          <p:cNvSpPr/>
          <p:nvPr/>
        </p:nvSpPr>
        <p:spPr>
          <a:xfrm>
            <a:off x="8691" y="107247"/>
            <a:ext cx="9838055" cy="19791680"/>
          </a:xfrm>
          <a:custGeom>
            <a:avLst/>
            <a:gdLst/>
            <a:ahLst/>
            <a:cxnLst/>
            <a:rect l="l" t="t" r="r" b="b"/>
            <a:pathLst>
              <a:path w="9838055" h="19791680">
                <a:moveTo>
                  <a:pt x="0" y="19791058"/>
                </a:moveTo>
                <a:lnTo>
                  <a:pt x="9837563" y="19791058"/>
                </a:lnTo>
                <a:lnTo>
                  <a:pt x="9837563" y="0"/>
                </a:lnTo>
                <a:lnTo>
                  <a:pt x="0" y="0"/>
                </a:lnTo>
                <a:lnTo>
                  <a:pt x="0" y="19791058"/>
                </a:lnTo>
                <a:close/>
              </a:path>
            </a:pathLst>
          </a:custGeom>
          <a:ln w="17383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2760" y="804164"/>
            <a:ext cx="8869680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2760" y="4623943"/>
            <a:ext cx="8869680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350768" y="18696814"/>
            <a:ext cx="3153664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492760" y="18696814"/>
            <a:ext cx="2266696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7095744" y="18696814"/>
            <a:ext cx="2266696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69183" y="678389"/>
            <a:ext cx="2955925" cy="1826260"/>
          </a:xfrm>
          <a:prstGeom prst="rect">
            <a:avLst/>
          </a:prstGeom>
        </p:spPr>
        <p:txBody>
          <a:bodyPr wrap="square" lIns="0" tIns="46990" rIns="0" bIns="0" rtlCol="0" vert="horz">
            <a:spAutoFit/>
          </a:bodyPr>
          <a:lstStyle/>
          <a:p>
            <a:pPr marL="12700" marR="452755">
              <a:lnSpc>
                <a:spcPts val="4029"/>
              </a:lnSpc>
              <a:spcBef>
                <a:spcPts val="370"/>
              </a:spcBef>
            </a:pPr>
            <a:r>
              <a:rPr dirty="0" sz="3500" spc="-100">
                <a:solidFill>
                  <a:srgbClr val="EC008C"/>
                </a:solidFill>
                <a:latin typeface="Source Sans Pro"/>
                <a:cs typeface="Source Sans Pro"/>
              </a:rPr>
              <a:t>RollUp </a:t>
            </a:r>
            <a:r>
              <a:rPr dirty="0" sz="3500" spc="-75">
                <a:solidFill>
                  <a:srgbClr val="EC008C"/>
                </a:solidFill>
                <a:latin typeface="Source Sans Pro"/>
                <a:cs typeface="Source Sans Pro"/>
              </a:rPr>
              <a:t>Classic  </a:t>
            </a:r>
            <a:r>
              <a:rPr dirty="0" sz="3500" spc="-55">
                <a:solidFill>
                  <a:srgbClr val="EC008C"/>
                </a:solidFill>
                <a:latin typeface="Source Sans Pro"/>
                <a:cs typeface="Source Sans Pro"/>
              </a:rPr>
              <a:t>100x200</a:t>
            </a:r>
            <a:endParaRPr sz="3500">
              <a:latin typeface="Source Sans Pro"/>
              <a:cs typeface="Source Sans Pro"/>
            </a:endParaRPr>
          </a:p>
          <a:p>
            <a:pPr marL="12700" marR="5080">
              <a:lnSpc>
                <a:spcPts val="2200"/>
              </a:lnSpc>
              <a:spcBef>
                <a:spcPts val="1470"/>
              </a:spcBef>
            </a:pPr>
            <a:r>
              <a:rPr dirty="0" sz="2050" spc="-40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2050" spc="-45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2050" spc="-55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2050" spc="-40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2050" spc="-55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2050" spc="-45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2050" spc="-3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2050" spc="8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2050" spc="-55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2050">
              <a:latin typeface="Source Sans Pro"/>
              <a:cs typeface="Source Sans Pro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RollUp_Classic_100x200_RollUpFilm_PDF-Vorlage.indd</dc:title>
  <dcterms:created xsi:type="dcterms:W3CDTF">2020-10-21T13:16:45Z</dcterms:created>
  <dcterms:modified xsi:type="dcterms:W3CDTF">2020-10-21T13:16:45Z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2020-10-21T00:00:00Z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2020-10-21T00:00:00Z</vt:filetime>
  </property>
</Properties>
</file>